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57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42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27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9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04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4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9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7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5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0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8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0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0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8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16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9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2348880"/>
            <a:ext cx="6872808" cy="12515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Результати анкетування учнів 10 класу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ОЛОЖЕННЯ про внутрішню систему якості освіти\АНКЕТУВАННЯ лютий 2023\Учні 10 клас\Screenshot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286625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ОЛОЖЕННЯ про внутрішню систему якості освіти\АНКЕТУВАННЯ лютий 2023\Учні 10 клас\Screenshot_10.1.jpg"/>
          <p:cNvPicPr>
            <a:picLocks noChangeAspect="1" noChangeArrowheads="1"/>
          </p:cNvPicPr>
          <p:nvPr/>
        </p:nvPicPr>
        <p:blipFill>
          <a:blip r:embed="rId2"/>
          <a:srcRect r="10550"/>
          <a:stretch>
            <a:fillRect/>
          </a:stretch>
        </p:blipFill>
        <p:spPr bwMode="auto">
          <a:xfrm>
            <a:off x="214282" y="285728"/>
            <a:ext cx="6500858" cy="4810125"/>
          </a:xfrm>
          <a:prstGeom prst="rect">
            <a:avLst/>
          </a:prstGeom>
          <a:noFill/>
        </p:spPr>
      </p:pic>
      <p:pic>
        <p:nvPicPr>
          <p:cNvPr id="3" name="Picture 2" descr="D:\ПОЛОЖЕННЯ про внутрішню систему якості освіти\АНКЕТУВАННЯ лютий 2023\Учні 10 клас\Screenshot_10.2.jpg"/>
          <p:cNvPicPr>
            <a:picLocks noChangeAspect="1" noChangeArrowheads="1"/>
          </p:cNvPicPr>
          <p:nvPr/>
        </p:nvPicPr>
        <p:blipFill>
          <a:blip r:embed="rId3"/>
          <a:srcRect r="29787"/>
          <a:stretch>
            <a:fillRect/>
          </a:stretch>
        </p:blipFill>
        <p:spPr bwMode="auto">
          <a:xfrm>
            <a:off x="4429092" y="1214422"/>
            <a:ext cx="4714908" cy="3733800"/>
          </a:xfrm>
          <a:prstGeom prst="rect">
            <a:avLst/>
          </a:prstGeom>
          <a:noFill/>
        </p:spPr>
      </p:pic>
      <p:pic>
        <p:nvPicPr>
          <p:cNvPr id="4" name="Picture 2" descr="D:\ПОЛОЖЕННЯ про внутрішню систему якості освіти\АНКЕТУВАННЯ лютий 2023\Учні 10 клас\Screenshot_10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105400"/>
            <a:ext cx="6715172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ОЛОЖЕННЯ про внутрішню систему якості освіти\АНКЕТУВАННЯ лютий 2023\Учні 10 клас\Screenshot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324726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ОЛОЖЕННЯ про внутрішню систему якості освіти\АНКЕТУВАННЯ лютий 2023\Учні 10 клас\Screenshot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267575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ОЛОЖЕННЯ про внутрішню систему якості освіти\АНКЕТУВАННЯ лютий 2023\Учні 10 клас\Screenshot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33425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ОЛОЖЕННЯ про внутрішню систему якості освіти\АНКЕТУВАННЯ лютий 2023\Учні 10 клас\Screenshot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381875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ОЛОЖЕННЯ про внутрішню систему якості освіти\АНКЕТУВАННЯ лютий 2023\Учні 10 клас\Screenshot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25805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ОЛОЖЕННЯ про внутрішню систему якості освіти\АНКЕТУВАННЯ лютий 2023\Учні 10 клас\Screenshot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3056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ОЛОЖЕННЯ про внутрішню систему якості освіти\АНКЕТУВАННЯ лютий 2023\Учні 10 клас\Screenshot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81875" cy="351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ОЛОЖЕННЯ про внутрішню систему якості освіти\АНКЕТУВАННЯ лютий 2023\Учні 10 клас\Screenshot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305675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ОЖЕННЯ про внутрішню систему якості освіти\АНКЕТУВАННЯ лютий 2023\Учні 10 клас\Screensho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40768"/>
            <a:ext cx="730567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ОЛОЖЕННЯ про внутрішню систему якості освіти\АНКЕТУВАННЯ лютий 2023\Учні 10 клас\Screenshot_19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258050" cy="4448175"/>
          </a:xfrm>
          <a:prstGeom prst="rect">
            <a:avLst/>
          </a:prstGeom>
          <a:noFill/>
        </p:spPr>
      </p:pic>
      <p:pic>
        <p:nvPicPr>
          <p:cNvPr id="3" name="Picture 2" descr="D:\ПОЛОЖЕННЯ про внутрішню систему якості освіти\АНКЕТУВАННЯ лютий 2023\Учні 10 клас\Screenshot_19.2.jpg"/>
          <p:cNvPicPr>
            <a:picLocks noChangeAspect="1" noChangeArrowheads="1"/>
          </p:cNvPicPr>
          <p:nvPr/>
        </p:nvPicPr>
        <p:blipFill>
          <a:blip r:embed="rId3"/>
          <a:srcRect r="22794"/>
          <a:stretch>
            <a:fillRect/>
          </a:stretch>
        </p:blipFill>
        <p:spPr bwMode="auto">
          <a:xfrm>
            <a:off x="3357554" y="1571612"/>
            <a:ext cx="5500726" cy="450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ОЛОЖЕННЯ про внутрішню систему якості освіти\АНКЕТУВАННЯ лютий 2023\Учні 10 клас\Screenshot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305675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ПОЛОЖЕННЯ про внутрішню систему якості освіти\АНКЕТУВАННЯ лютий 2023\Учні 10 клас\Screenshot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14375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ПОЛОЖЕННЯ про внутрішню систему якості освіти\АНКЕТУВАННЯ лютий 2023\Учні 10 клас\Screenshot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29615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ПОЛОЖЕННЯ про внутрішню систему якості освіти\АНКЕТУВАННЯ лютий 2023\Учні 10 клас\Screenshot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5805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ПОЛОЖЕННЯ про внутрішню систему якості освіти\АНКЕТУВАННЯ лютий 2023\Учні 10 клас\Screenshot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25805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ПОЛОЖЕННЯ про внутрішню систему якості освіти\АНКЕТУВАННЯ лютий 2023\Учні 10 клас\Screenshot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33425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ПОЛОЖЕННЯ про внутрішню систему якості освіти\АНКЕТУВАННЯ лютий 2023\Учні 10 клас\Screenshot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83809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ПОЛОЖЕННЯ про внутрішню систему якості освіти\АНКЕТУВАННЯ лютий 2023\Учні 10 клас\Screenshot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3247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ПОЛОЖЕННЯ про внутрішню систему якості освіти\АНКЕТУВАННЯ лютий 2023\Учні 10 клас\Screenshot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315200" cy="401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ОЖЕННЯ про внутрішню систему якості освіти\АНКЕТУВАННЯ лютий 2023\Учні 10 клас\Screensho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72816"/>
            <a:ext cx="729615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ПОЛОЖЕННЯ про внутрішню систему якості освіти\АНКЕТУВАННЯ лютий 2023\Учні 10 клас\Screenshot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32472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ПОЛОЖЕННЯ про внутрішню систему якості освіти\АНКЕТУВАННЯ лютий 2023\Учні 10 клас\Screenshot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3152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ПОЛОЖЕННЯ про внутрішню систему якості освіти\АНКЕТУВАННЯ лютий 2023\Учні 10 клас\Screenshot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439025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ПОЛОЖЕННЯ про внутрішню систему якості освіти\АНКЕТУВАННЯ лютий 2023\Учні 10 клас\Screenshot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267575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ПОЛОЖЕННЯ про внутрішню систему якості освіти\АНКЕТУВАННЯ лютий 2023\Учні 10 клас\Screenshot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2771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ПОЛОЖЕННЯ про внутрішню систему якості освіти\АНКЕТУВАННЯ лютий 2023\Учні 10 клас\Screenshot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43902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ПОЛОЖЕННЯ про внутрішню систему якості освіти\АНКЕТУВАННЯ лютий 2023\Учні 10 клас\Screenshot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372351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ПОЛОЖЕННЯ про внутрішню систему якості освіти\АНКЕТУВАННЯ лютий 2023\Учні 10 клас\Screenshot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39000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ПОЛОЖЕННЯ про внутрішню систему якості освіти\АНКЕТУВАННЯ лютий 2023\Учні 10 клас\Screenshot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24852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ПОЛОЖЕННЯ про внутрішню систему якості освіти\АНКЕТУВАННЯ лютий 2023\Учні 10 клас\Screenshot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13422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ОЖЕННЯ про внутрішню систему якості освіти\АНКЕТУВАННЯ лютий 2023\Учні 10 клас\Screensho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12776"/>
            <a:ext cx="7353300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ПОЛОЖЕННЯ про внутрішню систему якості освіти\АНКЕТУВАННЯ лютий 2023\Учні 10 клас\Screenshot_39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172325" cy="4572000"/>
          </a:xfrm>
          <a:prstGeom prst="rect">
            <a:avLst/>
          </a:prstGeom>
          <a:noFill/>
        </p:spPr>
      </p:pic>
      <p:pic>
        <p:nvPicPr>
          <p:cNvPr id="3" name="Picture 2" descr="D:\ПОЛОЖЕННЯ про внутрішню систему якості освіти\АНКЕТУВАННЯ лютий 2023\Учні 10 клас\Screenshot_39.2.jpg"/>
          <p:cNvPicPr>
            <a:picLocks noChangeAspect="1" noChangeArrowheads="1"/>
          </p:cNvPicPr>
          <p:nvPr/>
        </p:nvPicPr>
        <p:blipFill>
          <a:blip r:embed="rId3"/>
          <a:srcRect r="37334"/>
          <a:stretch>
            <a:fillRect/>
          </a:stretch>
        </p:blipFill>
        <p:spPr bwMode="auto">
          <a:xfrm>
            <a:off x="4286248" y="1785926"/>
            <a:ext cx="4500594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ЛОЖЕННЯ про внутрішню систему якості освіти\АНКЕТУВАННЯ лютий 2023\Учні 10 клас\Screenshot_4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57232"/>
            <a:ext cx="4786346" cy="4848225"/>
          </a:xfrm>
          <a:prstGeom prst="rect">
            <a:avLst/>
          </a:prstGeom>
          <a:noFill/>
        </p:spPr>
      </p:pic>
      <p:pic>
        <p:nvPicPr>
          <p:cNvPr id="3" name="Picture 2" descr="D:\ПОЛОЖЕННЯ про внутрішню систему якості освіти\АНКЕТУВАННЯ лютий 2023\Учні 10 клас\Screenshot_4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819132"/>
            <a:ext cx="4714908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ОЛОЖЕННЯ про внутрішню систему якості освіти\АНКЕТУВАННЯ лютий 2023\Учні 10 клас\Screensho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6429420" cy="3134868"/>
          </a:xfrm>
          <a:prstGeom prst="rect">
            <a:avLst/>
          </a:prstGeom>
          <a:noFill/>
        </p:spPr>
      </p:pic>
      <p:pic>
        <p:nvPicPr>
          <p:cNvPr id="2050" name="Picture 2" descr="C:\Users\Лілія\Desktop\Screenshot_5ю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6572296" cy="307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ЛОЖЕННЯ про внутрішню систему якості освіти\АНКЕТУВАННЯ лютий 2023\Учні 10 клас\Screenshot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3152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ОЛОЖЕННЯ про внутрішню систему якості освіти\АНКЕТУВАННЯ лютий 2023\Учні 10 клас\Screenshot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19182"/>
            <a:ext cx="729615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ОЛОЖЕННЯ про внутрішню систему якості освіти\АНКЕТУВАННЯ лютий 2023\Учні 10 клас\Screenshot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5202"/>
            <a:ext cx="6786610" cy="3241898"/>
          </a:xfrm>
          <a:prstGeom prst="rect">
            <a:avLst/>
          </a:prstGeom>
          <a:noFill/>
        </p:spPr>
      </p:pic>
      <p:pic>
        <p:nvPicPr>
          <p:cNvPr id="1026" name="Picture 2" descr="C:\Users\Лілія\Desktop\Screenshot_8.2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14686"/>
            <a:ext cx="6581719" cy="320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5</Words>
  <Application>Microsoft Office PowerPoint</Application>
  <PresentationFormat>Экран (4:3)</PresentationFormat>
  <Paragraphs>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Garamond</vt:lpstr>
      <vt:lpstr>Натуральные материалы</vt:lpstr>
      <vt:lpstr>Результати анкетування учнів 10 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учнів 10 класу</dc:title>
  <dc:creator>Лілія</dc:creator>
  <cp:lastModifiedBy>Lwes</cp:lastModifiedBy>
  <cp:revision>12</cp:revision>
  <dcterms:created xsi:type="dcterms:W3CDTF">2023-08-21T11:15:22Z</dcterms:created>
  <dcterms:modified xsi:type="dcterms:W3CDTF">2024-08-30T09:50:39Z</dcterms:modified>
</cp:coreProperties>
</file>