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13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265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09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78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674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701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001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840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01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6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1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984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23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75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87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524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598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Результати анкетування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Вчителі</a:t>
            </a:r>
            <a:endParaRPr lang="uk-UA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ОЛОЖЕННЯ про внутрішню систему якості освіти\АНКЕТУВАННЯ лютий 2023\Педпрацівники\Screenshot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124744"/>
            <a:ext cx="7334250" cy="416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ОЛОЖЕННЯ про внутрішню систему якості освіти\АНКЕТУВАННЯ лютий 2023\Педпрацівники\Screenshot_11.1.jpg"/>
          <p:cNvPicPr>
            <a:picLocks noChangeAspect="1" noChangeArrowheads="1"/>
          </p:cNvPicPr>
          <p:nvPr/>
        </p:nvPicPr>
        <p:blipFill>
          <a:blip r:embed="rId2"/>
          <a:srcRect t="24528" r="24902"/>
          <a:stretch>
            <a:fillRect/>
          </a:stretch>
        </p:blipFill>
        <p:spPr bwMode="auto">
          <a:xfrm>
            <a:off x="1763688" y="4000481"/>
            <a:ext cx="5500726" cy="2857520"/>
          </a:xfrm>
          <a:prstGeom prst="rect">
            <a:avLst/>
          </a:prstGeom>
          <a:noFill/>
        </p:spPr>
      </p:pic>
      <p:pic>
        <p:nvPicPr>
          <p:cNvPr id="2050" name="Picture 2" descr="C:\Users\Лілія\Desktop\Screenshot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438143"/>
            <a:ext cx="6629400" cy="3981450"/>
          </a:xfrm>
          <a:prstGeom prst="rect">
            <a:avLst/>
          </a:prstGeom>
          <a:noFill/>
        </p:spPr>
      </p:pic>
      <p:pic>
        <p:nvPicPr>
          <p:cNvPr id="10243" name="Picture 3" descr="D:\ПОЛОЖЕННЯ про внутрішню систему якості освіти\АНКЕТУВАННЯ лютий 2023\Педпрацівники\Screenshot_11.2.jpg"/>
          <p:cNvPicPr>
            <a:picLocks noChangeAspect="1" noChangeArrowheads="1"/>
          </p:cNvPicPr>
          <p:nvPr/>
        </p:nvPicPr>
        <p:blipFill>
          <a:blip r:embed="rId4"/>
          <a:srcRect r="34545"/>
          <a:stretch>
            <a:fillRect/>
          </a:stretch>
        </p:blipFill>
        <p:spPr bwMode="auto">
          <a:xfrm>
            <a:off x="4000464" y="1656549"/>
            <a:ext cx="5143536" cy="112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ОЛОЖЕННЯ про внутрішню систему якості освіти\АНКЕТУВАННЯ лютий 2023\Педпрацівники\Screenshot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836712"/>
            <a:ext cx="7334250" cy="463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ОЛОЖЕННЯ про внутрішню систему якості освіти\АНКЕТУВАННЯ лютий 2023\Педпрацівники\Screenshot_13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548680"/>
            <a:ext cx="7229475" cy="3819525"/>
          </a:xfrm>
          <a:prstGeom prst="rect">
            <a:avLst/>
          </a:prstGeom>
          <a:noFill/>
        </p:spPr>
      </p:pic>
      <p:pic>
        <p:nvPicPr>
          <p:cNvPr id="12291" name="Picture 3" descr="D:\ПОЛОЖЕННЯ про внутрішню систему якості освіти\АНКЕТУВАННЯ лютий 2023\Педпрацівники\Screenshot_13.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916" y="4149080"/>
            <a:ext cx="7248525" cy="2928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ОЛОЖЕННЯ про внутрішню систему якості освіти\АНКЕТУВАННЯ лютий 2023\Педпрацівники\Screenshot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324725" cy="369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ОЛОЖЕННЯ про внутрішню систему якості освіти\АНКЕТУВАННЯ лютий 2023\Педпрацівники\Screenshot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268760"/>
            <a:ext cx="7353300" cy="418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ОЛОЖЕННЯ про внутрішню систему якості освіти\АНКЕТУВАННЯ лютий 2023\Педпрацівники\Screenshot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556792"/>
            <a:ext cx="7286625" cy="336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ОЛОЖЕННЯ про внутрішню систему якості освіти\АНКЕТУВАННЯ лютий 2023\Педпрацівники\Screenshot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628800"/>
            <a:ext cx="7324725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ПОЛОЖЕННЯ про внутрішню систему якості освіти\АНКЕТУВАННЯ лютий 2023\Педпрацівники\Screenshot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700808"/>
            <a:ext cx="7305675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ПОЛОЖЕННЯ про внутрішню систему якості освіти\АНКЕТУВАННЯ лютий 2023\Педпрацівники\Screenshot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286625" cy="3533775"/>
          </a:xfrm>
          <a:prstGeom prst="rect">
            <a:avLst/>
          </a:prstGeom>
          <a:noFill/>
        </p:spPr>
      </p:pic>
      <p:pic>
        <p:nvPicPr>
          <p:cNvPr id="3074" name="Picture 2" descr="C:\Users\Лілія\Desktop\Screensho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86124"/>
            <a:ext cx="7191375" cy="320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ОЛОЖЕННЯ про внутрішню систему якості освіти\АНКЕТУВАННЯ лютий 2023\Педпрацівники\Screensho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992188"/>
            <a:ext cx="7353300" cy="436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ОЛОЖЕННЯ про внутрішню систему якості освіти\АНКЕТУВАННЯ лютий 2023\Педпрацівники\Screenshot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412776"/>
            <a:ext cx="7324725" cy="332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ПОЛОЖЕННЯ про внутрішню систему якості освіти\АНКЕТУВАННЯ лютий 2023\Педпрацівники\Screenshot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628800"/>
            <a:ext cx="7362825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ПОЛОЖЕННЯ про внутрішню систему якості освіти\АНКЕТУВАННЯ лютий 2023\Педпрацівники\Screenshot_22.1.jpg"/>
          <p:cNvPicPr>
            <a:picLocks noChangeAspect="1" noChangeArrowheads="1"/>
          </p:cNvPicPr>
          <p:nvPr/>
        </p:nvPicPr>
        <p:blipFill>
          <a:blip r:embed="rId2"/>
          <a:srcRect r="15686"/>
          <a:stretch>
            <a:fillRect/>
          </a:stretch>
        </p:blipFill>
        <p:spPr bwMode="auto">
          <a:xfrm>
            <a:off x="285720" y="0"/>
            <a:ext cx="6143668" cy="4867275"/>
          </a:xfrm>
          <a:prstGeom prst="rect">
            <a:avLst/>
          </a:prstGeom>
          <a:noFill/>
        </p:spPr>
      </p:pic>
      <p:pic>
        <p:nvPicPr>
          <p:cNvPr id="4098" name="Picture 2" descr="C:\Users\Лілія\Desktop\Screenshot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6372226" cy="3209925"/>
          </a:xfrm>
          <a:prstGeom prst="rect">
            <a:avLst/>
          </a:prstGeom>
          <a:noFill/>
        </p:spPr>
      </p:pic>
      <p:pic>
        <p:nvPicPr>
          <p:cNvPr id="4099" name="Picture 3" descr="C:\Users\Лілія\Desktop\Screenshot_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7125" y="714356"/>
            <a:ext cx="5476875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ПОЛОЖЕННЯ про внутрішню систему якості освіти\АНКЕТУВАННЯ лютий 2023\Педпрацівники\Screenshot_22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286626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ПОЛОЖЕННЯ про внутрішню систему якості освіти\АНКЕТУВАННЯ лютий 2023\Педпрацівники\Screenshot_22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0" y="1812925"/>
            <a:ext cx="7239000" cy="390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ПОЛОЖЕННЯ про внутрішню систему якості освіти\АНКЕТУВАННЯ лютий 2023\Педпрацівники\Screenshot_22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1952625"/>
            <a:ext cx="7286625" cy="387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ПОЛОЖЕННЯ про внутрішню систему якості освіти\АНКЕТУВАННЯ лютий 2023\Педпрацівники\Screenshot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988840"/>
            <a:ext cx="731520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ПОЛОЖЕННЯ про внутрішню систему якості освіти\АНКЕТУВАННЯ лютий 2023\Педпрацівники\Screenshot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196752"/>
            <a:ext cx="7343775" cy="380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ПОЛОЖЕННЯ про внутрішню систему якості освіти\АНКЕТУВАННЯ лютий 2023\Педпрацівники\Screenshot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412776"/>
            <a:ext cx="7391400" cy="356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ПОЛОЖЕННЯ про внутрішню систему якості освіти\АНКЕТУВАННЯ лютий 2023\Педпрацівники\Screenshot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124744"/>
            <a:ext cx="729615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ОЖЕННЯ про внутрішню систему якості освіти\АНКЕТУВАННЯ лютий 2023\Педпрацівники\Screenshot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362825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ПОЛОЖЕННЯ про внутрішню систему якості освіти\АНКЕТУВАННЯ лютий 2023\Педпрацівники\Screenshot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448550" cy="507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ОЛОЖЕННЯ про внутрішню систему якості освіти\АНКЕТУВАННЯ лютий 2023\Педпрацівники\Screenshot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294234"/>
            <a:ext cx="7362825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ОЛОЖЕННЯ про внутрішню систему якості освіти\АНКЕТУВАННЯ лютий 2023\Педпрацівники\Screenshot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412776"/>
            <a:ext cx="731520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ОЛОЖЕННЯ про внутрішню систему якості освіти\АНКЕТУВАННЯ лютий 2023\Педпрацівники\Screenshot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84325"/>
            <a:ext cx="7305675" cy="418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ілія\Desktop\Screensho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548680"/>
            <a:ext cx="5746390" cy="3748320"/>
          </a:xfrm>
          <a:prstGeom prst="rect">
            <a:avLst/>
          </a:prstGeom>
          <a:noFill/>
        </p:spPr>
      </p:pic>
      <p:pic>
        <p:nvPicPr>
          <p:cNvPr id="1027" name="Picture 3" descr="C:\Users\Лілія\Desktop\Screenshot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98915"/>
            <a:ext cx="4162425" cy="3324225"/>
          </a:xfrm>
          <a:prstGeom prst="rect">
            <a:avLst/>
          </a:prstGeom>
          <a:noFill/>
        </p:spPr>
      </p:pic>
      <p:pic>
        <p:nvPicPr>
          <p:cNvPr id="1028" name="Picture 4" descr="C:\Users\Лілія\Desktop\Screenshot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4125919"/>
            <a:ext cx="5603514" cy="2937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ОЛОЖЕННЯ про внутрішню систему якості освіти\АНКЕТУВАННЯ лютий 2023\Педпрацівники\Screenshot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980728"/>
            <a:ext cx="7296150" cy="418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ОЛОЖЕННЯ про внутрішню систему якості освіти\АНКЕТУВАННЯ лютий 2023\Педпрацівники\Screenshot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340768"/>
            <a:ext cx="737235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3</Words>
  <Application>Microsoft Office PowerPoint</Application>
  <PresentationFormat>Экран (4:3)</PresentationFormat>
  <Paragraphs>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Garamond</vt:lpstr>
      <vt:lpstr>Натуральные материалы</vt:lpstr>
      <vt:lpstr>Результати анкетування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Лілія</dc:creator>
  <cp:lastModifiedBy>Lwes</cp:lastModifiedBy>
  <cp:revision>10</cp:revision>
  <dcterms:created xsi:type="dcterms:W3CDTF">2023-08-21T10:34:54Z</dcterms:created>
  <dcterms:modified xsi:type="dcterms:W3CDTF">2024-08-30T09:49:36Z</dcterms:modified>
</cp:coreProperties>
</file>