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6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158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4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6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71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65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6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9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35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74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3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9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4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4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80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959E6-847B-4937-8C3D-49CDB5BA4EF3}" type="datetimeFigureOut">
              <a:rPr lang="uk-UA" smtClean="0"/>
              <a:pPr/>
              <a:t>30.08.2024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4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2276872"/>
            <a:ext cx="5308866" cy="10505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                                              </a:t>
            </a:r>
            <a:r>
              <a:rPr lang="uk-UA" dirty="0" smtClean="0"/>
              <a:t>Результати </a:t>
            </a:r>
            <a:r>
              <a:rPr lang="uk-UA" dirty="0" smtClean="0"/>
              <a:t>анкетування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400" dirty="0"/>
              <a:t>Батьки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ОЛОЖЕННЯ про внутрішню систему якості освіти\АНКЕТУВАННЯ лютий 2023\Батьки\Screenshot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268760"/>
            <a:ext cx="72771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ОЛОЖЕННЯ про внутрішню систему якості освіти\АНКЕТУВАННЯ лютий 2023\Батьки\Screenshot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268760"/>
            <a:ext cx="736282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ОЛОЖЕННЯ про внутрішню систему якості освіти\АНКЕТУВАННЯ лютий 2023\Батьки\Screenshot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427712"/>
            <a:ext cx="6352726" cy="3001288"/>
          </a:xfrm>
          <a:prstGeom prst="rect">
            <a:avLst/>
          </a:prstGeom>
          <a:noFill/>
        </p:spPr>
      </p:pic>
      <p:pic>
        <p:nvPicPr>
          <p:cNvPr id="1026" name="Picture 2" descr="C:\Users\Лілія\Desktop\Screenshot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3" y="3443599"/>
            <a:ext cx="6352726" cy="266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ОЛОЖЕННЯ про внутрішню систему якості освіти\АНКЕТУВАННЯ лютий 2023\Батьки\Screenshot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844824"/>
            <a:ext cx="7258050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ОЛОЖЕННЯ про внутрішню систему якості освіти\АНКЕТУВАННЯ лютий 2023\Батьки\Screenshot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56792"/>
            <a:ext cx="73152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ОЛОЖЕННЯ про внутрішню систему якості освіти\АНКЕТУВАННЯ лютий 2023\Батьки\Screenshot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556792"/>
            <a:ext cx="7267575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ОЛОЖЕННЯ про внутрішню систему якості освіти\АНКЕТУВАННЯ лютий 2023\Батьки\Screenshot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556792"/>
            <a:ext cx="73914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ОЛОЖЕННЯ про внутрішню систему якості освіти\АНКЕТУВАННЯ лютий 2023\Батьки\Screenshot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700808"/>
            <a:ext cx="7315200" cy="351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ОЛОЖЕННЯ про внутрішню систему якості освіти\АНКЕТУВАННЯ лютий 2023\Батьки\Screenshot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628800"/>
            <a:ext cx="729615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ОЛОЖЕННЯ про внутрішню систему якості освіти\АНКЕТУВАННЯ лютий 2023\Батьки\Screenshot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2961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ОЖЕННЯ про внутрішню систему якості освіти\АНКЕТУВАННЯ лютий 2023\Батьки\Screensho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836712"/>
            <a:ext cx="6984776" cy="465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ОЛОЖЕННЯ про внутрішню систему якості освіти\АНКЕТУВАННЯ лютий 2023\Батьки\Screenshot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28662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ОЛОЖЕННЯ про внутрішню систему якості освіти\АНКЕТУВАННЯ лютий 2023\Батьки\Screenshot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00808"/>
            <a:ext cx="7334250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ОЛОЖЕННЯ про внутрішню систему якості освіти\АНКЕТУВАННЯ лютий 2023\Батьки\Screenshot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700808"/>
            <a:ext cx="7353300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ОЛОЖЕННЯ про внутрішню систему якості освіти\АНКЕТУВАННЯ лютий 2023\Батьки\Screenshot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836712"/>
            <a:ext cx="731520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ОЖЕННЯ про внутрішню систему якості освіти\АНКЕТУВАННЯ лютий 2023\Батьки\Screenshot_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005" y="450391"/>
            <a:ext cx="6398146" cy="2891630"/>
          </a:xfrm>
          <a:prstGeom prst="rect">
            <a:avLst/>
          </a:prstGeom>
          <a:noFill/>
        </p:spPr>
      </p:pic>
      <p:pic>
        <p:nvPicPr>
          <p:cNvPr id="3" name="Picture 2" descr="D:\ПОЛОЖЕННЯ про внутрішню систему якості освіти\АНКЕТУВАННЯ лютий 2023\Батьки\Screenshot_2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2345" y="3348057"/>
            <a:ext cx="6605466" cy="2967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ОЛОЖЕННЯ про внутрішню систему якості освіти\АНКЕТУВАННЯ лютий 2023\Батьки\Screenshot_2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052736"/>
            <a:ext cx="736282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ОЛОЖЕННЯ про внутрішню систему якості освіти\АНКЕТУВАННЯ лютий 2023\Батьки\Screensho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1920875"/>
            <a:ext cx="7391400" cy="340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ОЛОЖЕННЯ про внутрішню систему якості освіти\АНКЕТУВАННЯ лютий 2023\Батьки\Screenshot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315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ЛОЖЕННЯ про внутрішню систему якості освіти\АНКЕТУВАННЯ лютий 2023\Батьки\Screenshot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556792"/>
            <a:ext cx="725805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ОЛОЖЕННЯ про внутрішню систему якості освіти\АНКЕТУВАННЯ лютий 2023\Батьки\Screenshot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72816"/>
            <a:ext cx="7324725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ОЛОЖЕННЯ про внутрішню систему якості освіти\АНКЕТУВАННЯ лютий 2023\Батьки\Screenshot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628800"/>
            <a:ext cx="73533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1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Garamond</vt:lpstr>
      <vt:lpstr>Натуральные материалы</vt:lpstr>
      <vt:lpstr>                                                        Результати анкетування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 Батьки</dc:title>
  <dc:creator>Лілія</dc:creator>
  <cp:lastModifiedBy>Lwes</cp:lastModifiedBy>
  <cp:revision>4</cp:revision>
  <dcterms:created xsi:type="dcterms:W3CDTF">2023-08-21T11:11:57Z</dcterms:created>
  <dcterms:modified xsi:type="dcterms:W3CDTF">2024-08-30T09:46:52Z</dcterms:modified>
</cp:coreProperties>
</file>