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3" r:id="rId4"/>
    <p:sldId id="258" r:id="rId5"/>
    <p:sldId id="265" r:id="rId6"/>
    <p:sldId id="266" r:id="rId7"/>
    <p:sldId id="268" r:id="rId8"/>
    <p:sldId id="260" r:id="rId9"/>
    <p:sldId id="27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5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39817-BD19-DD45-8065-38EE4DF74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978" y="1454727"/>
            <a:ext cx="7078043" cy="3679604"/>
          </a:xfrm>
        </p:spPr>
        <p:txBody>
          <a:bodyPr>
            <a:normAutofit fontScale="90000"/>
          </a:bodyPr>
          <a:lstStyle/>
          <a:p>
            <a:r>
              <a:rPr lang="uk-UA" b="1">
                <a:solidFill>
                  <a:schemeClr val="accent1">
                    <a:lumMod val="75000"/>
                  </a:schemeClr>
                </a:solidFill>
              </a:rPr>
              <a:t>Дистанційні заняття
 здобувачів освіти,</a:t>
            </a:r>
            <a:br>
              <a:rPr lang="uk-UA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>
                <a:solidFill>
                  <a:schemeClr val="accent1">
                    <a:lumMod val="75000"/>
                  </a:schemeClr>
                </a:solidFill>
              </a:rPr>
              <a:t> які навчаються за інклюзивною формою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41556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37F7664-70BD-EC49-8AE3-B2CF1B4B7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44" y="555435"/>
            <a:ext cx="9144064" cy="5758454"/>
          </a:xfrm>
          <a:prstGeom prst="rect">
            <a:avLst/>
          </a:prstGeom>
        </p:spPr>
      </p:pic>
      <p:sp>
        <p:nvSpPr>
          <p:cNvPr id="3" name="Сонце 2"/>
          <p:cNvSpPr/>
          <p:nvPr/>
        </p:nvSpPr>
        <p:spPr>
          <a:xfrm>
            <a:off x="2095472" y="3000372"/>
            <a:ext cx="714380" cy="64294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4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59779-2F0F-8D40-A5D9-3BB6E91A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305" y="525658"/>
            <a:ext cx="9009529" cy="2237101"/>
          </a:xfrm>
        </p:spPr>
        <p:txBody>
          <a:bodyPr>
            <a:normAutofit/>
          </a:bodyPr>
          <a:lstStyle/>
          <a:p>
            <a:r>
              <a:rPr lang="uk-UA" b="1">
                <a:solidFill>
                  <a:schemeClr val="accent2">
                    <a:lumMod val="75000"/>
                  </a:schemeClr>
                </a:solidFill>
              </a:rPr>
              <a:t>Вчитель-реабілітолог
 Герасимова Альона Геннадіївна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3DD572-720D-2A42-B369-095C98DA9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850749"/>
            <a:ext cx="8298873" cy="1344706"/>
          </a:xfrm>
        </p:spPr>
        <p:txBody>
          <a:bodyPr/>
          <a:lstStyle/>
          <a:p>
            <a:r>
              <a:rPr lang="uk-UA" b="1"/>
              <a:t>Корекційні заняття з лікувальної фізкультури.</a:t>
            </a:r>
          </a:p>
          <a:p>
            <a:r>
              <a:rPr lang="uk-UA" b="1"/>
              <a:t>ЛФК із здобувачами освіти з порушенням зору.</a:t>
            </a:r>
          </a:p>
        </p:txBody>
      </p:sp>
    </p:spTree>
    <p:extLst>
      <p:ext uri="{BB962C8B-B14F-4D97-AF65-F5344CB8AC3E}">
        <p14:creationId xmlns:p14="http://schemas.microsoft.com/office/powerpoint/2010/main" val="387784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BFBC13-3C4A-A544-BBC9-CB93453A7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588" y="48898"/>
            <a:ext cx="10635401" cy="63078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/>
              <a:t>                                                                     2 клас
                                       Тема: Профілактика плоскостопості.
Плоскостопість може бути причиною порушення постави. Через неї різко погіршується опорна функція ніг, змінюється положення таза, утруднюється хода. Люди, які потерпають від плоскостопості, не можуть довго стояти й ходити, швидко втомлюються, скаржаться на біль у ногах, спині.
При плоскостопості страждає увесь опорно-руховий апарат. У дитинстві при виявленні ознак плоскостопості потрібно значну увагу приділити зміцненню м’язів підошви, виконуючи спеціальні вправи. Корисно прогулюватися босоніж нерівними поверхнями, масажувати стопи. Варто слідкувати, щоби стопа розміщувалася у правильному положенні. 
   За бажанням виконати вправи для профілактики плоскостопості.</a:t>
            </a:r>
          </a:p>
          <a:p>
            <a:pPr marL="0" indent="0">
              <a:buNone/>
            </a:pPr>
            <a:r>
              <a:rPr lang="uk-UA"/>
              <a:t>   Зарядка з підручними предметами, ігрові вправи:</a:t>
            </a:r>
          </a:p>
          <a:p>
            <a:pPr marL="0" indent="0">
              <a:buNone/>
            </a:pPr>
            <a:r>
              <a:rPr lang="uk-UA"/>
              <a:t>-зібрати дрібні деталі, розкидані на підлозі;</a:t>
            </a:r>
          </a:p>
          <a:p>
            <a:pPr marL="0" indent="0">
              <a:buNone/>
            </a:pPr>
            <a:r>
              <a:rPr lang="uk-UA"/>
              <a:t>«Збір урожаю» – пальцями ніг зібрати у відро каштани, горіхи.</a:t>
            </a:r>
          </a:p>
        </p:txBody>
      </p:sp>
    </p:spTree>
    <p:extLst>
      <p:ext uri="{BB962C8B-B14F-4D97-AF65-F5344CB8AC3E}">
        <p14:creationId xmlns:p14="http://schemas.microsoft.com/office/powerpoint/2010/main" val="285689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3545083-D5AB-8F4B-9A18-6BD82231C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7" y="628613"/>
            <a:ext cx="9290727" cy="5706290"/>
          </a:xfrm>
          <a:prstGeom prst="rect">
            <a:avLst/>
          </a:prstGeom>
        </p:spPr>
      </p:pic>
      <p:sp>
        <p:nvSpPr>
          <p:cNvPr id="3" name="Сонце 2"/>
          <p:cNvSpPr/>
          <p:nvPr/>
        </p:nvSpPr>
        <p:spPr>
          <a:xfrm>
            <a:off x="5524496" y="785794"/>
            <a:ext cx="1357322" cy="10001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онце 3"/>
          <p:cNvSpPr/>
          <p:nvPr/>
        </p:nvSpPr>
        <p:spPr>
          <a:xfrm>
            <a:off x="1881158" y="2857496"/>
            <a:ext cx="928694" cy="7858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онце 4"/>
          <p:cNvSpPr/>
          <p:nvPr/>
        </p:nvSpPr>
        <p:spPr>
          <a:xfrm>
            <a:off x="7953388" y="642918"/>
            <a:ext cx="1214446" cy="8572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74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E9E1D62-A7D3-354C-83C8-F64BC7DF8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829" y="635678"/>
            <a:ext cx="10024171" cy="6063402"/>
          </a:xfrm>
        </p:spPr>
        <p:txBody>
          <a:bodyPr/>
          <a:lstStyle/>
          <a:p>
            <a:pPr marL="0" indent="0">
              <a:buNone/>
            </a:pPr>
            <a:r>
              <a:rPr lang="uk-UA"/>
              <a:t>                                                4 клас</a:t>
            </a:r>
          </a:p>
          <a:p>
            <a:pPr marL="0" indent="0">
              <a:buNone/>
            </a:pPr>
            <a:r>
              <a:rPr lang="uk-UA"/>
              <a:t>                         Вправи для формування та корекції правильної постави
  Для корекції (виправлення) та профілактики сутулої спини виконуй такі вправи.</a:t>
            </a:r>
          </a:p>
          <a:p>
            <a:r>
              <a:rPr lang="uk-UA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В.п. – упор стоячи на колінах;</a:t>
            </a:r>
            <a:endParaRPr lang="uk-UA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uk-UA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1-2 – вигинання спини, голова опущена, вдих;</a:t>
            </a:r>
            <a:endParaRPr lang="uk-UA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uk-UA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3-4 – прогинання спини, голова піднята, видих</a:t>
            </a:r>
            <a:endParaRPr lang="uk-UA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uk-UA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повторити 8–10 разів</a:t>
            </a:r>
            <a:endParaRPr lang="uk-UA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uk-UA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07A53D9-9845-A74A-86CF-0F543D0A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6" y="4139132"/>
            <a:ext cx="10501563" cy="21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6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4CC11-8115-BA44-A4A6-696799DFE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44" y="522727"/>
            <a:ext cx="8858536" cy="5767332"/>
          </a:xfrm>
          <a:prstGeom prst="rect">
            <a:avLst/>
          </a:prstGeom>
        </p:spPr>
      </p:pic>
      <p:sp>
        <p:nvSpPr>
          <p:cNvPr id="3" name="Сонце 2"/>
          <p:cNvSpPr/>
          <p:nvPr/>
        </p:nvSpPr>
        <p:spPr>
          <a:xfrm>
            <a:off x="4952992" y="3857628"/>
            <a:ext cx="1071570" cy="8572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15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F10DDA-898C-614B-AB44-44778FED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032" y="36674"/>
            <a:ext cx="10256440" cy="6711305"/>
          </a:xfrm>
        </p:spPr>
        <p:txBody>
          <a:bodyPr/>
          <a:lstStyle/>
          <a:p>
            <a:pPr marL="0" indent="0">
              <a:buNone/>
            </a:pPr>
            <a:r>
              <a:rPr lang="uk-UA"/>
              <a:t>                        </a:t>
            </a:r>
          </a:p>
          <a:p>
            <a:pPr marL="0" indent="0">
              <a:buNone/>
            </a:pPr>
            <a:r>
              <a:rPr lang="uk-UA"/>
              <a:t>                          Вправа для рівної постави № 1
Стоячи рівно, руки опустіть по швах. Потім підніміть обидві руки долонями вгору і потягніться. Далі опустіть руки, якомога сильніше потягнувши вниз лопатки. Повторювати вправу слід 15-20 разів.
                        </a:t>
            </a:r>
          </a:p>
          <a:p>
            <a:pPr marL="0" indent="0">
              <a:buNone/>
            </a:pPr>
            <a:r>
              <a:rPr lang="uk-UA"/>
              <a:t>                           Вправа для красивої постави № 2
Стоячи рівно, руки опустіть по швах. Потім прямі руки підніміть у сторони до рівня плечей. Утримуйте в такому положенні протягом 10-20 секунд, до відчуття легкого дискомфорту. Потім повільно опустіть вниз. Повторіть 10 разів.</a:t>
            </a:r>
          </a:p>
        </p:txBody>
      </p:sp>
    </p:spTree>
    <p:extLst>
      <p:ext uri="{BB962C8B-B14F-4D97-AF65-F5344CB8AC3E}">
        <p14:creationId xmlns:p14="http://schemas.microsoft.com/office/powerpoint/2010/main" val="152516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8E13500-FDC7-534C-8F2E-DDD08F99B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5" y="590453"/>
            <a:ext cx="8679465" cy="5743456"/>
          </a:xfrm>
        </p:spPr>
      </p:pic>
      <p:sp>
        <p:nvSpPr>
          <p:cNvPr id="3" name="Сонце 2"/>
          <p:cNvSpPr/>
          <p:nvPr/>
        </p:nvSpPr>
        <p:spPr>
          <a:xfrm>
            <a:off x="2524100" y="4071942"/>
            <a:ext cx="642942" cy="5715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5" name="Сонце 4"/>
          <p:cNvSpPr/>
          <p:nvPr/>
        </p:nvSpPr>
        <p:spPr>
          <a:xfrm>
            <a:off x="1952596" y="4214818"/>
            <a:ext cx="642942" cy="5715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Сонце 5"/>
          <p:cNvSpPr/>
          <p:nvPr/>
        </p:nvSpPr>
        <p:spPr>
          <a:xfrm>
            <a:off x="4024298" y="3357562"/>
            <a:ext cx="714380" cy="57150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1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1EC17C-1B52-0640-B86A-76700E42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35" y="1"/>
            <a:ext cx="9901925" cy="6858000"/>
          </a:xfrm>
        </p:spPr>
        <p:txBody>
          <a:bodyPr/>
          <a:lstStyle/>
          <a:p>
            <a:pPr marL="0" indent="0">
              <a:buNone/>
            </a:pPr>
            <a:r>
              <a:rPr lang="uk-UA"/>
              <a:t>                                                        7 клас</a:t>
            </a:r>
          </a:p>
          <a:p>
            <a:pPr marL="0" indent="0">
              <a:buNone/>
            </a:pPr>
            <a:r>
              <a:rPr lang="uk-UA"/>
              <a:t>              Кумбакасана Віньяса («Динамічна планка»)</a:t>
            </a:r>
          </a:p>
          <a:p>
            <a:pPr marL="0" indent="0">
              <a:buNone/>
            </a:pPr>
            <a:r>
              <a:rPr lang="uk-UA"/>
              <a:t>                                       Вправа для розтяжки хребта. </a:t>
            </a:r>
          </a:p>
          <a:p>
            <a:pPr marL="0" indent="0">
              <a:buNone/>
            </a:pPr>
            <a:r>
              <a:rPr lang="uk-UA"/>
              <a:t>  </a:t>
            </a:r>
          </a:p>
          <a:p>
            <a:pPr marL="0" indent="0">
              <a:buNone/>
            </a:pPr>
            <a:r>
              <a:rPr lang="uk-UA"/>
              <a:t>  Вихідне положення — планка, тіло витягнуте в пряму лінію. На видиху направляйте таз вгору, стежачи за тим, щоб прес був напружений, а низ спини зберігався прямим (це набагато важливіше, ніж зігнуті коліна). Затримайтеся на 10-20 сек, поверніться до планку, повторіть 3-4 рази
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46F6390-3663-BC4B-934C-CFE5C0749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84" y="3636191"/>
            <a:ext cx="8789487" cy="23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</Words>
  <Application>Microsoft Office PowerPoint</Application>
  <PresentationFormat>Широкий екран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Природа</vt:lpstr>
      <vt:lpstr>Дистанційні заняття
 здобувачів освіти,  які навчаються за інклюзивною формою навчання.</vt:lpstr>
      <vt:lpstr>Вчитель-реабілітолог
 Герасимова Альона Геннадіївна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Дистанційні заняття
 здобувачів освіти,  які навчаються за інклюзивною формою навчання.</dc:title>
  <dc:creator>Альона Герасимова</dc:creator>
  <cp:lastModifiedBy>Альона Герасимова</cp:lastModifiedBy>
  <cp:revision>17</cp:revision>
  <dcterms:created xsi:type="dcterms:W3CDTF">2021-04-05T10:02:54Z</dcterms:created>
  <dcterms:modified xsi:type="dcterms:W3CDTF">2021-04-08T14:00:39Z</dcterms:modified>
</cp:coreProperties>
</file>